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Fraunces Extra Bold"/>
      <p:regular r:id="rId12"/>
    </p:embeddedFont>
    <p:embeddedFont>
      <p:font typeface="Fraunces Extra Bold"/>
      <p:regular r:id="rId13"/>
    </p:embeddedFont>
    <p:embeddedFont>
      <p:font typeface="Nobile"/>
      <p:regular r:id="rId14"/>
    </p:embeddedFont>
    <p:embeddedFont>
      <p:font typeface="Nobile"/>
      <p:regular r:id="rId15"/>
    </p:embeddedFont>
    <p:embeddedFont>
      <p:font typeface="Nobile"/>
      <p:regular r:id="rId16"/>
    </p:embeddedFont>
    <p:embeddedFont>
      <p:font typeface="Nobile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-3.svg>
</file>

<file path=ppt/media/image-1-4.png>
</file>

<file path=ppt/media/image-1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3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svg"/><Relationship Id="rId4" Type="http://schemas.openxmlformats.org/officeDocument/2006/relationships/image" Target="../media/image-1-4.png"/><Relationship Id="rId5" Type="http://schemas.openxmlformats.org/officeDocument/2006/relationships/image" Target="../media/image-1-5.svg"/><Relationship Id="rId6" Type="http://schemas.openxmlformats.org/officeDocument/2006/relationships/slideLayout" Target="../slideLayouts/slideLayout2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ROIPFvBkuCj2mNX4tHA8AExefwnCMjtg/view?usp=sharing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114" y="599242"/>
            <a:ext cx="6326862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Caipirinha Mata a Sede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9114" y="1607106"/>
            <a:ext cx="7618571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 melhores caipirinhas de Campinas e região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9114" y="2200989"/>
            <a:ext cx="7618571" cy="2127409"/>
          </a:xfrm>
          <a:prstGeom prst="roundRect">
            <a:avLst>
              <a:gd name="adj" fmla="val 9220"/>
            </a:avLst>
          </a:prstGeom>
          <a:solidFill>
            <a:srgbClr val="E8F3E8"/>
          </a:solidFill>
          <a:ln/>
        </p:spPr>
      </p:sp>
      <p:sp>
        <p:nvSpPr>
          <p:cNvPr id="6" name="Shape 3"/>
          <p:cNvSpPr/>
          <p:nvPr/>
        </p:nvSpPr>
        <p:spPr>
          <a:xfrm>
            <a:off x="6466999" y="2418874"/>
            <a:ext cx="653772" cy="653772"/>
          </a:xfrm>
          <a:prstGeom prst="roundRect">
            <a:avLst>
              <a:gd name="adj" fmla="val 13985129"/>
            </a:avLst>
          </a:prstGeom>
          <a:solidFill>
            <a:srgbClr val="438951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46783" y="2598658"/>
            <a:ext cx="294203" cy="2942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66999" y="3290530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Orientador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6466999" y="3761780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Professor Luiz Gustavo Turatti</a:t>
            </a:r>
            <a:endParaRPr lang="en-US" sz="1700" dirty="0"/>
          </a:p>
        </p:txBody>
      </p:sp>
      <p:sp>
        <p:nvSpPr>
          <p:cNvPr id="10" name="Shape 6"/>
          <p:cNvSpPr/>
          <p:nvPr/>
        </p:nvSpPr>
        <p:spPr>
          <a:xfrm>
            <a:off x="6249114" y="4546283"/>
            <a:ext cx="7618571" cy="3086338"/>
          </a:xfrm>
          <a:prstGeom prst="roundRect">
            <a:avLst>
              <a:gd name="adj" fmla="val 6356"/>
            </a:avLst>
          </a:prstGeom>
          <a:solidFill>
            <a:srgbClr val="E8F3E8"/>
          </a:solidFill>
          <a:ln/>
        </p:spPr>
      </p:sp>
      <p:sp>
        <p:nvSpPr>
          <p:cNvPr id="11" name="Shape 7"/>
          <p:cNvSpPr/>
          <p:nvPr/>
        </p:nvSpPr>
        <p:spPr>
          <a:xfrm>
            <a:off x="6466999" y="4764167"/>
            <a:ext cx="653772" cy="653772"/>
          </a:xfrm>
          <a:prstGeom prst="roundRect">
            <a:avLst>
              <a:gd name="adj" fmla="val 13985129"/>
            </a:avLst>
          </a:prstGeom>
          <a:solidFill>
            <a:srgbClr val="438951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6783" y="4943951"/>
            <a:ext cx="294203" cy="29420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6466999" y="5635823"/>
            <a:ext cx="2724269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Integrantes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6466999" y="6107073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Matheus Aprigio de Jesus 202402394371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6466999" y="6586538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Eduardo Palermo Gonçalves 202303861648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6466999" y="7066002"/>
            <a:ext cx="7182803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Gabriel Bonaretti da Silva  202309570483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57249"/>
            <a:ext cx="67285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Índice da Apresentação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274701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Objetivo do Projeto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Problema e meta principal.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274701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4449008"/>
            <a:ext cx="3721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Cronograma Simplificado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Fases e marcos de tempo.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274701"/>
            <a:ext cx="4196358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Telas do Aplicativo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493942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Demonstração das funcionalidades.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Objetivo do Projeto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74280" y="1752481"/>
            <a:ext cx="6342102" cy="1646039"/>
          </a:xfrm>
          <a:prstGeom prst="roundRect">
            <a:avLst>
              <a:gd name="adj" fmla="val 6666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51420" y="1752481"/>
            <a:ext cx="91440" cy="1646039"/>
          </a:xfrm>
          <a:prstGeom prst="roundRect">
            <a:avLst>
              <a:gd name="adj" fmla="val 202960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7871817" y="1981438"/>
            <a:ext cx="2893338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Problema Endereçado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871817" y="2509718"/>
            <a:ext cx="581560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Gestão ineficiente e atendimento lento na venda de bebidas.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74280" y="3604617"/>
            <a:ext cx="6342102" cy="1975961"/>
          </a:xfrm>
          <a:prstGeom prst="roundRect">
            <a:avLst>
              <a:gd name="adj" fmla="val 5553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551420" y="3604617"/>
            <a:ext cx="91440" cy="1975961"/>
          </a:xfrm>
          <a:prstGeom prst="roundRect">
            <a:avLst>
              <a:gd name="adj" fmla="val 202960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7871817" y="3833574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Meta Principal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871817" y="4361855"/>
            <a:ext cx="5815608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Criar uma plataforma móvel para otimizar a venda de caipirinhas, agilizando pedidos e facilitando a gestão de catálogo para vendedores.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3901"/>
            <a:ext cx="74461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Cronograma Simplificado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1896308"/>
            <a:ext cx="30480" cy="5599271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4" name="Shape 2"/>
          <p:cNvSpPr/>
          <p:nvPr/>
        </p:nvSpPr>
        <p:spPr>
          <a:xfrm>
            <a:off x="6410087" y="2136219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3"/>
          <p:cNvSpPr/>
          <p:nvPr/>
        </p:nvSpPr>
        <p:spPr>
          <a:xfrm>
            <a:off x="7060049" y="189630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4"/>
          <p:cNvSpPr/>
          <p:nvPr/>
        </p:nvSpPr>
        <p:spPr>
          <a:xfrm>
            <a:off x="7145119" y="193881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345894" y="19741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Planejamento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2464594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Definição de escopo, requisitos e mockups das telas. </a:t>
            </a:r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10/07 a 07/08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3497104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0" name="Shape 8"/>
          <p:cNvSpPr/>
          <p:nvPr/>
        </p:nvSpPr>
        <p:spPr>
          <a:xfrm>
            <a:off x="7060049" y="325719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1" name="Text 9"/>
          <p:cNvSpPr/>
          <p:nvPr/>
        </p:nvSpPr>
        <p:spPr>
          <a:xfrm>
            <a:off x="7145119" y="32996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449270" y="3335060"/>
            <a:ext cx="42391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Desenvolvimento (Front-end)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449270" y="3825478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Implementação da interface (Login, Cardápio, Carrinho).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07/08 a 02/10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410087" y="4670108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0049" y="443019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7145119" y="44727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2035612" y="4508063"/>
            <a:ext cx="41455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Desenvolvimento (Back-end)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4998482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Configuração do Banco de Dados e Lógica de Gestão de Pedidos. </a:t>
            </a:r>
            <a:pPr algn="r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25/09 a 06/11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9871" y="5843111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0049" y="560320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21" name="Text 19"/>
          <p:cNvSpPr/>
          <p:nvPr/>
        </p:nvSpPr>
        <p:spPr>
          <a:xfrm>
            <a:off x="7145119" y="56457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449270" y="5681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Testes e Entrega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8449270" y="6171486"/>
            <a:ext cx="538734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Testes de usabilidade e funcionamento em cenários reais.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06/11 a 20/11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4180"/>
            <a:ext cx="81324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Demonstração do Aplicativo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89935"/>
            <a:ext cx="31727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Visão Geral Detalhada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71079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Assista ao nosso vídeo de demonstração para uma visão geral das principais funcionalidades do aplicativo Caipirinha Mata a Sede. Descubra como é fácil navegar pelo cardápio, personalizar seu pedido e finalizar a compra em poucos toques.</a:t>
            </a:r>
            <a:endParaRPr lang="en-US" sz="1750" dirty="0"/>
          </a:p>
        </p:txBody>
      </p:sp>
      <p:pic>
        <p:nvPicPr>
          <p:cNvPr id="5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02466" y="3278267"/>
            <a:ext cx="4838819" cy="27218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2025-11-15T01:29:52Z</dcterms:created>
  <dcterms:modified xsi:type="dcterms:W3CDTF">2025-11-15T01:29:52Z</dcterms:modified>
</cp:coreProperties>
</file>